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2" r:id="rId3"/>
    <p:sldId id="264" r:id="rId4"/>
    <p:sldId id="265" r:id="rId5"/>
    <p:sldId id="266" r:id="rId6"/>
    <p:sldId id="273" r:id="rId7"/>
    <p:sldId id="274" r:id="rId8"/>
    <p:sldId id="268" r:id="rId9"/>
    <p:sldId id="269" r:id="rId10"/>
    <p:sldId id="271" r:id="rId11"/>
    <p:sldId id="272" r:id="rId12"/>
    <p:sldId id="258" r:id="rId13"/>
    <p:sldId id="276" r:id="rId14"/>
    <p:sldId id="277" r:id="rId15"/>
    <p:sldId id="280" r:id="rId16"/>
    <p:sldId id="278" r:id="rId17"/>
    <p:sldId id="279" r:id="rId18"/>
    <p:sldId id="282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odneva.blogspot.com/2013/01/blog-post.html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u.wikipedia.org/wiki/%D0%9A%D0%B0%D0%B6%D0%B4%D1%8B%D0%B9_%D0%BE%D1%85%D0%BE%D1%82%D0%BD%D0%B8%D0%BA_%D0%B6%D0%B5%D0%BB%D0%B0%D0%B5%D1%82_%D0%B7%D0%BD%D0%B0%D1%82%D1%8C" TargetMode="Externa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8381" y="2686929"/>
            <a:ext cx="10293619" cy="1659987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Электронное портфолио</a:t>
            </a:r>
            <a:br>
              <a:rPr lang="ru-RU" b="1" dirty="0">
                <a:solidFill>
                  <a:srgbClr val="FF0000"/>
                </a:solidFill>
                <a:latin typeface="Bahnschrift SemiBold" panose="020B0502040204020203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педагога</a:t>
            </a:r>
            <a:endParaRPr lang="ru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7BD52F0D-17A2-443B-BDF2-C65E147F1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262" y="492370"/>
            <a:ext cx="6858002" cy="212422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 учреждение «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Татильский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«Радуга»»</a:t>
            </a: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CD73F5-FD07-45A2-9A56-C19F45CED8C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0795" y="1041009"/>
            <a:ext cx="3886200" cy="4551184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C3B304-D12C-48D1-8EC4-56D10020187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C4F5429-BD0D-4285-A505-324960AAAD6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46780" y="3429000"/>
            <a:ext cx="2993366" cy="2332404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8CDCB8D7-9083-40C6-8DAD-02CF6130F354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Проектная работа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«Мой Дагестан — мой край любимый»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264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2012B3-C7B0-4761-B2E3-93C17B3DD4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390366" y="1255555"/>
            <a:ext cx="4678363" cy="399605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83DDFB-09BE-42C7-BA8D-792CF65C71B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5915595" y="364545"/>
            <a:ext cx="2305338" cy="271656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0B8C3D-8001-41D1-8B2B-AA444BF8186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5777645" y="3089057"/>
            <a:ext cx="2532185" cy="2994025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70FE2A1-315C-47DB-8139-4D2C2506794D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Исследовательски-творческий проект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«Малыши молодцы – вырастили огурцы»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948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095A661-ACD7-41A6-9C34-5EF8DF250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625" y="492368"/>
            <a:ext cx="4511709" cy="558780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dirty="0">
                <a:solidFill>
                  <a:srgbClr val="00B050"/>
                </a:solidFill>
                <a:latin typeface="Arial Black" panose="020B0A04020102020204" pitchFamily="34" charset="0"/>
              </a:rPr>
              <a:t>Актуальность темы:</a:t>
            </a:r>
          </a:p>
          <a:p>
            <a:pPr marL="0" indent="0" algn="ctr">
              <a:buNone/>
            </a:pPr>
            <a:endParaRPr lang="ru-RU" sz="51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Эта тема для меня важна, потому что речь ребенка является ключевым моментом в его развитии.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Успехи воспитанников в связной речи обеспечивают в будущем и в большей мере определяют успех при поступлении в школу, способствует формированию полноценного навыка чтения и повышению орфографической грамотности. Мне как педагогу это очень импонирует. Ведь работа по развитию речи – это умение выбирать нужные слова и правильно употреблять их в речи, строить предложения и связную речь.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Как показала практика, дети очень любят творческий характер, а также самостоятельность и возможность самим сочинять и рассказывать друзьям. Я добиваюсь, чтобы дети показали отношение к тому, что они видели, что им особенно понравилось, заинтересовало их и почему, какие выводы они сделали. Все это побудило меня значительно больше уделять внимания развитию связной речи у детей.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2573528-B4AE-42C9-843A-A39DE7078927}"/>
              </a:ext>
            </a:extLst>
          </p:cNvPr>
          <p:cNvSpPr/>
          <p:nvPr/>
        </p:nvSpPr>
        <p:spPr>
          <a:xfrm>
            <a:off x="1127425" y="492368"/>
            <a:ext cx="5148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С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амообразование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4D4F4BB-F687-42CA-9194-9AB195CD5040}"/>
              </a:ext>
            </a:extLst>
          </p:cNvPr>
          <p:cNvSpPr/>
          <p:nvPr/>
        </p:nvSpPr>
        <p:spPr>
          <a:xfrm>
            <a:off x="436098" y="1533378"/>
            <a:ext cx="63163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solidFill>
                  <a:srgbClr val="00B050"/>
                </a:solidFill>
                <a:latin typeface="Arial Black" panose="020B0A04020102020204" pitchFamily="34" charset="0"/>
              </a:rPr>
              <a:t>Тема: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«Развитие связной речи детей дошкольного возраста»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100" b="1" dirty="0">
                <a:solidFill>
                  <a:srgbClr val="00B050"/>
                </a:solidFill>
                <a:latin typeface="Arial Black" panose="020B0A04020102020204" pitchFamily="34" charset="0"/>
              </a:rPr>
              <a:t>Цель: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Развитие навыков свободного общения со взрослыми и детьми.</a:t>
            </a:r>
          </a:p>
          <a:p>
            <a:r>
              <a:rPr lang="ru-RU" sz="3400" b="1" dirty="0">
                <a:solidFill>
                  <a:srgbClr val="00B050"/>
                </a:solidFill>
                <a:latin typeface="Arial Black" panose="020B0A04020102020204" pitchFamily="34" charset="0"/>
              </a:rPr>
              <a:t>Задачи: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совершенствовать диалогическую форму речи,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- учить связно, последовательно и выразительно пересказывать небольшие сказки, рассказы;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Учить (по плану и образцу) рассказывать о предмете, содержании сюжетной картины; составлять рассказ по картинкам;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Развивать умение составлять свои рассказы из личного опыта.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07698-CDC6-44B4-9925-23D82A80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49D4902-63E0-431E-A103-464B217FD3D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9786" y="1019006"/>
            <a:ext cx="3887209" cy="457318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157BCA2-A751-4133-A7AF-141048DDA2D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BF0CEA5-E399-49D6-AC63-129AB49D63C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BBD1390-D3E9-4DC7-AD6D-90E2850B2693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«Волшебная страна ИЗО»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знания и умения детей в области изобразительного искусства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21890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22D382-FB15-4135-9DBD-26F6176D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55C54B-6BA7-4AF8-8972-1BB47AF4529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8549F7E-3223-4DD4-93B5-138F82E70FE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C484C34-CCDD-4CED-865C-03D8BCD1567A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«Дагестан – мой край родной»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воспитывать у детей чувство патриотизма и любви к  своей родине</a:t>
            </a:r>
          </a:p>
        </p:txBody>
      </p:sp>
    </p:spTree>
    <p:extLst>
      <p:ext uri="{BB962C8B-B14F-4D97-AF65-F5344CB8AC3E}">
        <p14:creationId xmlns:p14="http://schemas.microsoft.com/office/powerpoint/2010/main" xmlns="" val="167033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DE085-D694-416C-ABC5-F6A8B90C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БУДНИ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E20D21-4659-43A4-A67C-BFA66A6909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706D02A-1CB2-4A20-9133-039E9F185BA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C4F0201-2460-41C2-A65A-B8EBBC83B53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1912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7F25B5-4741-4189-AD3C-D91A3B31E58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51D1E7-70B2-4CEC-90BF-EB7B3AEB0B7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1AB38E-0117-4DF1-B8D6-C8C5B037B2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7820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F83BF-5D0D-414D-BDBA-85B49B16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213" y="407526"/>
            <a:ext cx="2609971" cy="188550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885710-9B7C-467C-8CF8-4340B451F53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0800000">
            <a:off x="841375" y="1020763"/>
            <a:ext cx="3886200" cy="4572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B52290-AB6F-47B0-B90C-5E6F106DB2D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1A4767A-A873-4F5A-B29D-53DC410C5BC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6527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3FE11E-40AB-46B3-A71D-166A0B69F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5153465" y="1563740"/>
            <a:ext cx="5326966" cy="3345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1DC267-2DC3-4696-807C-44231B0959D5}"/>
              </a:ext>
            </a:extLst>
          </p:cNvPr>
          <p:cNvSpPr txBox="1"/>
          <p:nvPr/>
        </p:nvSpPr>
        <p:spPr>
          <a:xfrm>
            <a:off x="5505157" y="4982190"/>
            <a:ext cx="455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Спасибо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за внимание!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FCD1495-67EB-4C52-AB51-426C431119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235570" y="168812"/>
            <a:ext cx="8956430" cy="236490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09D3DFF-0E3C-4BE0-B67D-4458D6A0BFF3}"/>
              </a:ext>
            </a:extLst>
          </p:cNvPr>
          <p:cNvSpPr/>
          <p:nvPr/>
        </p:nvSpPr>
        <p:spPr>
          <a:xfrm>
            <a:off x="253218" y="168812"/>
            <a:ext cx="2714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Татильский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«Радуга»</a:t>
            </a:r>
          </a:p>
        </p:txBody>
      </p:sp>
    </p:spTree>
    <p:extLst>
      <p:ext uri="{BB962C8B-B14F-4D97-AF65-F5344CB8AC3E}">
        <p14:creationId xmlns:p14="http://schemas.microsoft.com/office/powerpoint/2010/main" xmlns="" val="186403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0" y="548640"/>
            <a:ext cx="4464647" cy="956603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Общие </a:t>
            </a:r>
            <a:b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сведения</a:t>
            </a:r>
            <a:endParaRPr lang="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16726" y="1645921"/>
            <a:ext cx="4740811" cy="4318781"/>
          </a:xfrm>
        </p:spPr>
        <p:txBody>
          <a:bodyPr rtlCol="0">
            <a:normAutofit fontScale="85000" lnSpcReduction="10000"/>
          </a:bodyPr>
          <a:lstStyle/>
          <a:p>
            <a:pPr algn="ctr" rtl="0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Ф.И.О. -  </a:t>
            </a:r>
            <a:r>
              <a:rPr lang="ru-RU" b="1" dirty="0">
                <a:solidFill>
                  <a:srgbClr val="002060"/>
                </a:solidFill>
              </a:rPr>
              <a:t>Магомедова Джамиля </a:t>
            </a:r>
            <a:r>
              <a:rPr lang="ru-RU" b="1" dirty="0" err="1">
                <a:solidFill>
                  <a:srgbClr val="002060"/>
                </a:solidFill>
              </a:rPr>
              <a:t>Шихмагомедовна</a:t>
            </a:r>
            <a:endParaRPr lang="ru-RU" b="1" dirty="0">
              <a:solidFill>
                <a:srgbClr val="002060"/>
              </a:solidFill>
            </a:endParaRPr>
          </a:p>
          <a:p>
            <a:pPr rtl="0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Дата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рождения</a:t>
            </a:r>
            <a:r>
              <a:rPr lang="ru-RU" b="1" dirty="0"/>
              <a:t>-</a:t>
            </a:r>
            <a:r>
              <a:rPr lang="ru-RU" b="1" dirty="0">
                <a:solidFill>
                  <a:srgbClr val="002060"/>
                </a:solidFill>
              </a:rPr>
              <a:t>21.05.1984 года 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rtl="0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Должность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–Воспитатель</a:t>
            </a:r>
          </a:p>
          <a:p>
            <a:pPr rtl="0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Образование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– высшее </a:t>
            </a:r>
          </a:p>
          <a:p>
            <a:pPr algn="ctr" rtl="0"/>
            <a:r>
              <a:rPr lang="ru-RU" b="1" dirty="0">
                <a:solidFill>
                  <a:srgbClr val="002060"/>
                </a:solidFill>
              </a:rPr>
              <a:t>2006 год</a:t>
            </a:r>
          </a:p>
          <a:p>
            <a:pPr algn="ctr" rtl="0"/>
            <a:r>
              <a:rPr lang="ru-RU" b="1" dirty="0">
                <a:solidFill>
                  <a:srgbClr val="002060"/>
                </a:solidFill>
              </a:rPr>
              <a:t> Дагестанский государственный университет </a:t>
            </a:r>
          </a:p>
          <a:p>
            <a:pPr rtl="0"/>
            <a:endParaRPr lang="ru-RU" b="1" dirty="0">
              <a:solidFill>
                <a:srgbClr val="002060"/>
              </a:solidFill>
            </a:endParaRPr>
          </a:p>
          <a:p>
            <a:pPr rtl="0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Стаж педагогической работы</a:t>
            </a:r>
            <a:r>
              <a:rPr lang="ru-RU" dirty="0"/>
              <a:t>- </a:t>
            </a:r>
            <a:r>
              <a:rPr lang="ru-RU" b="1" dirty="0">
                <a:solidFill>
                  <a:srgbClr val="002060"/>
                </a:solidFill>
              </a:rPr>
              <a:t>15</a:t>
            </a:r>
          </a:p>
          <a:p>
            <a:pPr rtl="0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Стаж работы в данном учреждении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– 11 </a:t>
            </a:r>
          </a:p>
          <a:p>
            <a:pPr rtl="0"/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0483DC-CACF-457F-9017-CAEE47B559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6613" y="1069441"/>
            <a:ext cx="5747067" cy="4533754"/>
          </a:xfrm>
        </p:spPr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BCBEDC7-0914-404E-AF99-10E45A9AC9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202" y="1524001"/>
            <a:ext cx="6411216" cy="47642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849771" y="1681162"/>
            <a:ext cx="4037429" cy="4339810"/>
          </a:xfrm>
        </p:spPr>
        <p:txBody>
          <a:bodyPr rtlCol="0">
            <a:normAutofit fontScale="92500"/>
          </a:bodyPr>
          <a:lstStyle/>
          <a:p>
            <a:pPr algn="ctr" rtl="0"/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Махачкала</a:t>
            </a:r>
          </a:p>
          <a:p>
            <a:pPr algn="ctr" rtl="0"/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Дагестанский</a:t>
            </a:r>
          </a:p>
          <a:p>
            <a:pPr algn="ctr" rtl="0"/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</a:p>
          <a:p>
            <a:pPr algn="ctr" rtl="0"/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pPr algn="ctr" rtl="0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26.06.2006</a:t>
            </a:r>
          </a:p>
          <a:p>
            <a:pPr algn="ctr" rtl="0"/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Магомедова Джамиля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Шихмагомедовна</a:t>
            </a: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филолог. Преподаватель родного языка и литературы , русского языка и литературы по специальности «Филология»</a:t>
            </a:r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40678"/>
            <a:ext cx="10058402" cy="686972"/>
          </a:xfrm>
        </p:spPr>
        <p:txBody>
          <a:bodyPr rtlCol="0"/>
          <a:lstStyle/>
          <a:p>
            <a:pPr algn="ctr" rtl="0"/>
            <a:r>
              <a:rPr lang="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3B50D9-5B35-429F-B1E5-34B21BD15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58" y="827651"/>
            <a:ext cx="5064368" cy="53199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A53DC5-7C72-4242-81C6-8BE491EA0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8092" y="827650"/>
            <a:ext cx="5852160" cy="52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A3302C-E528-4C4C-9E4C-5140092E2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19" y="112542"/>
            <a:ext cx="5655212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6A8DB0-1AC4-447B-825E-9A419E4AB5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7957"/>
            <a:ext cx="4783016" cy="54723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B33A1F0-50C2-4173-9C97-6DAF3B74402B}"/>
              </a:ext>
            </a:extLst>
          </p:cNvPr>
          <p:cNvSpPr/>
          <p:nvPr/>
        </p:nvSpPr>
        <p:spPr>
          <a:xfrm>
            <a:off x="3488788" y="247915"/>
            <a:ext cx="5556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МОИ ДОСТИЖЕНИЯ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CD18EF-E0EE-489A-874C-C336F2774E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3765" y="1237957"/>
            <a:ext cx="4986215" cy="53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62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39ADE5-9421-4F88-A3F8-9AC6A2603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775" y="956602"/>
            <a:ext cx="4473527" cy="49518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03EE86-F6D4-4F74-8EE0-2A371B047B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680" y="956602"/>
            <a:ext cx="4811151" cy="48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5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Проекты,</a:t>
            </a:r>
            <a:br>
              <a:rPr lang="ru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реализованные в МКДОУ «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Татильский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д/с «Радуга»</a:t>
            </a:r>
            <a:endParaRPr lang="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73723" y="4947404"/>
            <a:ext cx="3204689" cy="1762885"/>
          </a:xfrm>
        </p:spPr>
        <p:txBody>
          <a:bodyPr rtlCol="0">
            <a:normAutofit fontScale="40000" lnSpcReduction="20000"/>
          </a:bodyPr>
          <a:lstStyle/>
          <a:p>
            <a:pPr algn="ctr"/>
            <a:r>
              <a:rPr lang="ru-RU" sz="3800" dirty="0">
                <a:solidFill>
                  <a:srgbClr val="FF0000"/>
                </a:solidFill>
                <a:latin typeface="Arial Black" panose="020B0A04020102020204" pitchFamily="34" charset="0"/>
              </a:rPr>
              <a:t>Познавательно-творческий краткосрочный проект </a:t>
            </a:r>
          </a:p>
          <a:p>
            <a:pPr algn="ctr"/>
            <a:r>
              <a:rPr lang="ru-RU" sz="3800" dirty="0">
                <a:solidFill>
                  <a:srgbClr val="7030A0"/>
                </a:solidFill>
                <a:latin typeface="Arial Black" panose="020B0A04020102020204" pitchFamily="34" charset="0"/>
              </a:rPr>
              <a:t>«Алло, мы ищем таланты»</a:t>
            </a:r>
          </a:p>
          <a:p>
            <a:pPr algn="ctr"/>
            <a:r>
              <a:rPr lang="ru-RU" sz="3800" dirty="0">
                <a:solidFill>
                  <a:srgbClr val="7030A0"/>
                </a:solidFill>
                <a:latin typeface="Arial Black" panose="020B0A04020102020204" pitchFamily="34" charset="0"/>
              </a:rPr>
              <a:t>2019год</a:t>
            </a:r>
          </a:p>
          <a:p>
            <a:pPr rt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875278" cy="1762884"/>
          </a:xfrm>
        </p:spPr>
        <p:txBody>
          <a:bodyPr rtlCol="0">
            <a:normAutofit fontScale="25000" lnSpcReduction="20000"/>
          </a:bodyPr>
          <a:lstStyle/>
          <a:p>
            <a:pPr algn="ctr"/>
            <a:r>
              <a:rPr lang="ru-RU" sz="5600" dirty="0">
                <a:solidFill>
                  <a:srgbClr val="FF0000"/>
                </a:solidFill>
                <a:latin typeface="Arial Black" panose="020B0A04020102020204" pitchFamily="34" charset="0"/>
              </a:rPr>
              <a:t>Проектная работа </a:t>
            </a:r>
          </a:p>
          <a:p>
            <a:pPr algn="ctr"/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«Мой Дагестан — мой край любимый»</a:t>
            </a:r>
          </a:p>
          <a:p>
            <a:pPr algn="ctr"/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2019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pPr rtl="0"/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2"/>
          </p:nvPr>
        </p:nvSpPr>
        <p:spPr>
          <a:xfrm>
            <a:off x="8209082" y="4947404"/>
            <a:ext cx="2743200" cy="1605795"/>
          </a:xfrm>
        </p:spPr>
        <p:txBody>
          <a:bodyPr rtlCol="0">
            <a:normAutofit fontScale="77500" lnSpcReduction="20000"/>
          </a:bodyPr>
          <a:lstStyle/>
          <a:p>
            <a:pPr algn="ctr" rtl="0"/>
            <a:r>
              <a:rPr lang="ru-RU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Исследовательски-творческий проект</a:t>
            </a:r>
          </a:p>
          <a:p>
            <a:pPr algn="ctr" rtl="0"/>
            <a:r>
              <a:rPr lang="ru-RU" sz="2300" dirty="0">
                <a:solidFill>
                  <a:srgbClr val="7030A0"/>
                </a:solidFill>
                <a:latin typeface="Arial Black" panose="020B0A04020102020204" pitchFamily="34" charset="0"/>
              </a:rPr>
              <a:t>«Малыши молодцы – вырастили огурцы»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9D005B-EFDC-4679-86BA-755932281DD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62644" y="1910596"/>
            <a:ext cx="2715768" cy="277630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CFD7F9-76B2-4951-959F-F4A6EA917E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98795" y="1865154"/>
            <a:ext cx="2497571" cy="25884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48E36E-741E-4153-9D50-0B0A2E1279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78808" y="1940865"/>
            <a:ext cx="2776307" cy="271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проекты</a:t>
            </a:r>
            <a:endParaRPr lang="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8CEA88-99EB-4828-A4FA-5EE9F63CCC9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46780" y="421594"/>
            <a:ext cx="2993366" cy="241334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84F550-E15B-4E02-B764-FD423FB44AD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46780" y="3429000"/>
            <a:ext cx="2993366" cy="233240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Познавательно-творческий краткосрочный проект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«Алло, мы ищем таланты»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2019год</a:t>
            </a:r>
          </a:p>
          <a:p>
            <a:pPr rtl="0"/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69DBD27-A833-4846-A6A8-4B1820A3E1D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9786" y="421594"/>
            <a:ext cx="3830688" cy="2870246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E41D53E-8C5F-47E1-8B83-79014F97FF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282" y="3428999"/>
            <a:ext cx="3830688" cy="31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, посвященная природе, представленная в альбомной ориентации (широкоэкранный формат)" id="{DFC4AF9F-1541-4F9D-912E-1B7FBBAE3D46}" vid="{897FF297-91DE-4EBF-99A4-1121C85DA484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ПОРТФОЛ ДЖОМА</Template>
  <TotalTime>314</TotalTime>
  <Words>403</Words>
  <Application>Microsoft Office PowerPoint</Application>
  <PresentationFormat>Произвольный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Природа 16 х 9</vt:lpstr>
      <vt:lpstr>Электронное портфолио  педагога</vt:lpstr>
      <vt:lpstr>Общие  сведения</vt:lpstr>
      <vt:lpstr>документы</vt:lpstr>
      <vt:lpstr>КУРСЫ ПОВЫШЕНИЯ </vt:lpstr>
      <vt:lpstr>Слайд 5</vt:lpstr>
      <vt:lpstr>Слайд 6</vt:lpstr>
      <vt:lpstr>Слайд 7</vt:lpstr>
      <vt:lpstr>Проекты, реализованные в МКДОУ «Татильский д/с «Радуга»</vt:lpstr>
      <vt:lpstr>проекты</vt:lpstr>
      <vt:lpstr>Слайд 10</vt:lpstr>
      <vt:lpstr>Слайд 11</vt:lpstr>
      <vt:lpstr>Слайд 12</vt:lpstr>
      <vt:lpstr>Открытые  просмотры </vt:lpstr>
      <vt:lpstr>Слайд 14</vt:lpstr>
      <vt:lpstr>НАШИ БУДНИ</vt:lpstr>
      <vt:lpstr>Слайд 16</vt:lpstr>
      <vt:lpstr>НАШИ ПРАЗДНИКИ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Admin</dc:creator>
  <cp:lastModifiedBy>SONY</cp:lastModifiedBy>
  <cp:revision>26</cp:revision>
  <dcterms:created xsi:type="dcterms:W3CDTF">2019-03-18T06:40:44Z</dcterms:created>
  <dcterms:modified xsi:type="dcterms:W3CDTF">2019-03-27T07:15:43Z</dcterms:modified>
</cp:coreProperties>
</file>