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7" r:id="rId20"/>
    <p:sldId id="286" r:id="rId21"/>
    <p:sldId id="288" r:id="rId22"/>
    <p:sldId id="28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00E12-9914-467A-8B44-F626F51254EB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266FB-06CB-4FD5-86CB-E1CF7138A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«Волшебная страна изо»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1510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Радуга\Desktop\мел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215370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Радуга\Desktop\карандаш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143931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Радуга\Desktop\ласти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00175"/>
            <a:ext cx="8143932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Радуга\Desktop\радуг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0"/>
            <a:ext cx="8001056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Радуга\Desktop\солнышк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7864511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Радуга\Desktop\грустное солнышко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8143932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Радуга\Desktop\радуг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001056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5362" name="Picture 2" descr="C:\Users\Радуга\Desktop\зим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3500462" cy="5857916"/>
          </a:xfrm>
          <a:prstGeom prst="rect">
            <a:avLst/>
          </a:prstGeom>
          <a:noFill/>
        </p:spPr>
      </p:pic>
      <p:pic>
        <p:nvPicPr>
          <p:cNvPr id="15363" name="Picture 3" descr="C:\Users\Радуга\Desktop\лет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214290"/>
            <a:ext cx="4572032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Радуга\Desktop\снеговик_574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3500462" cy="5857916"/>
          </a:xfrm>
          <a:prstGeom prst="rect">
            <a:avLst/>
          </a:prstGeom>
          <a:noFill/>
        </p:spPr>
      </p:pic>
      <p:pic>
        <p:nvPicPr>
          <p:cNvPr id="16387" name="Picture 3" descr="C:\Users\Радуга\Desktop\снег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14290"/>
            <a:ext cx="4572032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Users\Радуга\Desktop\поля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14290"/>
            <a:ext cx="4714908" cy="5786478"/>
          </a:xfrm>
          <a:prstGeom prst="rect">
            <a:avLst/>
          </a:prstGeom>
          <a:noFill/>
        </p:spPr>
      </p:pic>
      <p:pic>
        <p:nvPicPr>
          <p:cNvPr id="18435" name="Picture 3" descr="C:\Users\Радуга\Desktop\ка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0"/>
            <a:ext cx="3286148" cy="6000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Радуга\Desktop\иголк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8072494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Радуга\Desktop\зон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8072494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Радуга\Desktop\окн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8072494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7200" dirty="0" smtClean="0"/>
              <a:t>                  ИЗО</a:t>
            </a:r>
            <a:endParaRPr lang="ru-RU" sz="7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Радуга\Desktop\каранда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9"/>
            <a:ext cx="8001056" cy="42862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3579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Радуга\Desktop\кист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8001056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Радуга\Desktop\кисточ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7929618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Радуга\Desktop\крас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</Words>
  <Application>Microsoft Office PowerPoint</Application>
  <PresentationFormat>Экран (4:3)</PresentationFormat>
  <Paragraphs>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«Волшебная страна изо»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«Волшебная страна изо»</dc:title>
  <dc:creator>Радуга</dc:creator>
  <cp:lastModifiedBy>Радуга</cp:lastModifiedBy>
  <cp:revision>5</cp:revision>
  <dcterms:created xsi:type="dcterms:W3CDTF">2018-10-17T05:59:45Z</dcterms:created>
  <dcterms:modified xsi:type="dcterms:W3CDTF">2018-10-17T06:46:42Z</dcterms:modified>
</cp:coreProperties>
</file>